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2"/>
  </p:notesMasterIdLst>
  <p:handoutMasterIdLst>
    <p:handoutMasterId r:id="rId13"/>
  </p:handoutMasterIdLst>
  <p:sldIdLst>
    <p:sldId id="267" r:id="rId2"/>
    <p:sldId id="265" r:id="rId3"/>
    <p:sldId id="257" r:id="rId4"/>
    <p:sldId id="264" r:id="rId5"/>
    <p:sldId id="259" r:id="rId6"/>
    <p:sldId id="260" r:id="rId7"/>
    <p:sldId id="261" r:id="rId8"/>
    <p:sldId id="262" r:id="rId9"/>
    <p:sldId id="266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4613"/>
  </p:normalViewPr>
  <p:slideViewPr>
    <p:cSldViewPr snapToGrid="0" snapToObjects="1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787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5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3372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32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8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907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07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6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4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Detectarea blocajelor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367210"/>
            <a:ext cx="8574087" cy="4307294"/>
          </a:xfrm>
        </p:spPr>
        <p:txBody>
          <a:bodyPr>
            <a:normAutofit/>
          </a:bodyPr>
          <a:lstStyle/>
          <a:p>
            <a:r>
              <a:rPr lang="ro-RO" sz="2000" dirty="0"/>
              <a:t>Această lecție de Mindstorms a fost realizată de </a:t>
            </a:r>
            <a:r>
              <a:rPr lang="en-US" sz="2000" dirty="0"/>
              <a:t>Sanjay </a:t>
            </a:r>
            <a:r>
              <a:rPr lang="en-US" sz="2000" dirty="0" err="1"/>
              <a:t>Seshan</a:t>
            </a:r>
            <a:r>
              <a:rPr lang="en-US" sz="2000" dirty="0"/>
              <a:t> </a:t>
            </a:r>
            <a:r>
              <a:rPr lang="ro-RO" sz="2000" dirty="0"/>
              <a:t>și</a:t>
            </a:r>
            <a:r>
              <a:rPr lang="en-US" sz="2000" dirty="0"/>
              <a:t> Arvind </a:t>
            </a:r>
            <a:r>
              <a:rPr lang="en-US" sz="2000" dirty="0" err="1"/>
              <a:t>Seshan</a:t>
            </a:r>
            <a:r>
              <a:rPr lang="ro-RO" sz="2000" dirty="0"/>
              <a:t>.</a:t>
            </a:r>
          </a:p>
          <a:p>
            <a:r>
              <a:rPr lang="en-US" sz="2000" dirty="0" err="1"/>
              <a:t>Codul</a:t>
            </a:r>
            <a:r>
              <a:rPr lang="en-US" sz="2000" dirty="0"/>
              <a:t> a </a:t>
            </a:r>
            <a:r>
              <a:rPr lang="en-US" sz="2000" dirty="0" err="1"/>
              <a:t>fost</a:t>
            </a:r>
            <a:r>
              <a:rPr lang="en-US" sz="2000" dirty="0"/>
              <a:t> </a:t>
            </a:r>
            <a:r>
              <a:rPr lang="en-US" sz="2000" dirty="0" err="1"/>
              <a:t>creat</a:t>
            </a:r>
            <a:r>
              <a:rPr lang="en-US" sz="2000" dirty="0"/>
              <a:t> de Hoosier </a:t>
            </a:r>
            <a:r>
              <a:rPr lang="en-US" sz="2000" dirty="0" err="1"/>
              <a:t>Girlz</a:t>
            </a:r>
            <a:r>
              <a:rPr lang="en-US" sz="2000"/>
              <a:t>, Sanjay </a:t>
            </a:r>
            <a:r>
              <a:rPr lang="ro-RO" sz="2000" dirty="0"/>
              <a:t>și</a:t>
            </a:r>
            <a:r>
              <a:rPr lang="en-US" sz="2000" dirty="0"/>
              <a:t> Arvind </a:t>
            </a:r>
            <a:r>
              <a:rPr lang="en-US" sz="2000" dirty="0" err="1"/>
              <a:t>Seshan</a:t>
            </a:r>
            <a:endParaRPr lang="en-US" sz="2000" dirty="0"/>
          </a:p>
          <a:p>
            <a:r>
              <a:rPr lang="ro-RO" sz="2000" dirty="0"/>
              <a:t>Mai multe lecții sunt disponibile pe ev3lessons.com</a:t>
            </a:r>
          </a:p>
          <a:p>
            <a:r>
              <a:rPr lang="ro-RO" sz="2000" dirty="0"/>
              <a:t>Această lecție a fost tradusă în limba română de echipa de robotică FTC – ROSOPHIA #21455 RO20.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481" y="4468710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1863490"/>
            <a:ext cx="835181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ro-R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Învățăm ce este detectarea blocajelor și de ce este utilă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ro-R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Învățăm cum poate ajuta detectarea blocajelor ca robotul să se recupereze din anumite eșecuri.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ro-R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Învățăm cum facem ca programul să se mute la block-ul următor când robotul este blocat.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</a:pPr>
            <a:r>
              <a:rPr lang="ro-R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Cerințe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ro-RO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block-uri matematice, fire de date, block-uri logice, LOOP-uri, Lecția de mișcare.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64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3997905" cy="4307294"/>
          </a:xfrm>
        </p:spPr>
        <p:txBody>
          <a:bodyPr>
            <a:normAutofit fontScale="70000" lnSpcReduction="20000"/>
          </a:bodyPr>
          <a:lstStyle/>
          <a:p>
            <a:r>
              <a:rPr lang="ro-RO" dirty="0"/>
              <a:t>Detectarea blocajelor este un program care oprește motorul atunci când motorul se blochează.</a:t>
            </a:r>
            <a:endParaRPr lang="en-US" dirty="0"/>
          </a:p>
          <a:p>
            <a:r>
              <a:rPr lang="ro-RO" dirty="0"/>
              <a:t>Dacă ești o echipă de </a:t>
            </a:r>
            <a:r>
              <a:rPr lang="en-US" dirty="0"/>
              <a:t>FLL, </a:t>
            </a:r>
            <a:r>
              <a:rPr lang="ro-RO" dirty="0"/>
              <a:t>de obicei iei robotul de pe planșă și în același timp esti penalizat cu un token de precizie dacă robotul se blochează.</a:t>
            </a:r>
            <a:endParaRPr lang="en-US" dirty="0"/>
          </a:p>
          <a:p>
            <a:r>
              <a:rPr lang="ro-RO" dirty="0"/>
              <a:t>Când folosești tehnici de detecție a blocajului, robotul tău se va muta la comanda următoare din program </a:t>
            </a:r>
            <a:endParaRPr lang="en-US" dirty="0"/>
          </a:p>
          <a:p>
            <a:r>
              <a:rPr lang="ro-RO" dirty="0"/>
              <a:t>În acest</a:t>
            </a:r>
            <a:r>
              <a:rPr lang="en-US" dirty="0"/>
              <a:t> video, </a:t>
            </a:r>
            <a:r>
              <a:rPr lang="ro-RO" dirty="0"/>
              <a:t>robotul trebuie să-ți miște brațul în jos, înainte de a zice ,,Good jo</a:t>
            </a:r>
            <a:r>
              <a:rPr lang="en-US" dirty="0"/>
              <a:t>b”.  </a:t>
            </a:r>
            <a:r>
              <a:rPr lang="ro-RO" dirty="0"/>
              <a:t>Cu toate acestea, dacă motorul se blochează, acesta nu va spune niciodată</a:t>
            </a:r>
            <a:r>
              <a:rPr lang="en-US" dirty="0"/>
              <a:t> “Good job.”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Ce este detectarea blocajelor și de ce o folosim</a:t>
            </a:r>
            <a:r>
              <a:rPr lang="en-US" dirty="0"/>
              <a:t>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3592" y="5915971"/>
            <a:ext cx="43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/>
              <a:t>Apasă pe video pentru a învăța despre detectarea blocajelor</a:t>
            </a:r>
            <a:endParaRPr lang="en-US" b="1" dirty="0"/>
          </a:p>
        </p:txBody>
      </p:sp>
      <p:pic>
        <p:nvPicPr>
          <p:cNvPr id="6" name="st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3593" y="2362630"/>
            <a:ext cx="4304657" cy="27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Comanda </a:t>
            </a:r>
            <a:r>
              <a:rPr lang="en-US" dirty="0"/>
              <a:t>Move Degrees vs. Move Seconds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698" y="1441132"/>
            <a:ext cx="8351811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ro-RO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În lecția noastră despre block-urile de mișcare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ro-RO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tab-ul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Intermediate), </a:t>
            </a:r>
            <a:r>
              <a:rPr lang="ro-RO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noi spunem că dacă folosești mișcarea pe număr de grade, motorul tău se poate bloca.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ro-RO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Noi spunem că mișcarea pe număr de secunde ajută să eviți blocajele, dar nu este precis.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ro-RO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Sunt acestea singurele opțiuni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ro-RO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Cum putem utiliza totuși mișcarea pe număr de grade și totuși să prevenim blocajul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ro-RO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Îți vom arăta cum în această lecție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8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În acestă lecție</a:t>
            </a:r>
            <a:r>
              <a:rPr lang="en-US" dirty="0"/>
              <a:t>, </a:t>
            </a:r>
            <a:r>
              <a:rPr lang="ro-RO" dirty="0"/>
              <a:t>ai nevoie de un braț conectat la motor.</a:t>
            </a:r>
            <a:endParaRPr lang="en-US" dirty="0"/>
          </a:p>
          <a:p>
            <a:r>
              <a:rPr lang="ro-RO" dirty="0"/>
              <a:t>Vom seta codul nostru pentru a utiliza un motor mediu conectat în portul A</a:t>
            </a:r>
            <a:r>
              <a:rPr lang="en-US" dirty="0"/>
              <a:t> – </a:t>
            </a:r>
            <a:r>
              <a:rPr lang="ro-RO" dirty="0"/>
              <a:t>acesta poate fi schimbat în funcție de nevoile echipei tale.</a:t>
            </a:r>
            <a:endParaRPr lang="en-US" dirty="0"/>
          </a:p>
          <a:p>
            <a:r>
              <a:rPr lang="ro-RO" dirty="0"/>
              <a:t>Ur</a:t>
            </a:r>
            <a:r>
              <a:rPr lang="en-US" dirty="0"/>
              <a:t>m</a:t>
            </a:r>
            <a:r>
              <a:rPr lang="ro-RO" dirty="0"/>
              <a:t>ărește codul </a:t>
            </a:r>
            <a:r>
              <a:rPr lang="en-US" dirty="0"/>
              <a:t>EV3 </a:t>
            </a:r>
            <a:r>
              <a:rPr lang="ro-RO" dirty="0"/>
              <a:t>pus la dispoziție</a:t>
            </a:r>
            <a:r>
              <a:rPr lang="en-US" dirty="0"/>
              <a:t>. </a:t>
            </a:r>
            <a:r>
              <a:rPr lang="ro-RO" dirty="0"/>
              <a:t>Începe cu pasul 1.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Cerințe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8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Pasul 1</a:t>
            </a:r>
            <a:r>
              <a:rPr lang="en-US" dirty="0"/>
              <a:t>: M</a:t>
            </a:r>
            <a:r>
              <a:rPr lang="ro-RO" dirty="0"/>
              <a:t>ișcarea până la blocaj</a:t>
            </a:r>
            <a:endParaRPr lang="en-US" dirty="0"/>
          </a:p>
        </p:txBody>
      </p:sp>
      <p:pic>
        <p:nvPicPr>
          <p:cNvPr id="7" name="Picture 6" descr="Screen Shot 2014-10-29 at 6.28.3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4003"/>
            <a:ext cx="9144000" cy="31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3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Pasul 2A</a:t>
            </a:r>
            <a:r>
              <a:rPr lang="en-US" dirty="0"/>
              <a:t>: </a:t>
            </a:r>
            <a:r>
              <a:rPr lang="ro-RO" dirty="0"/>
              <a:t>Mișcarea pe număr de grade</a:t>
            </a:r>
            <a:r>
              <a:rPr lang="en-US" dirty="0"/>
              <a:t> + </a:t>
            </a:r>
            <a:r>
              <a:rPr lang="ro-RO" dirty="0"/>
              <a:t>Detectarea blocajului</a:t>
            </a:r>
            <a:endParaRPr lang="en-US" dirty="0"/>
          </a:p>
        </p:txBody>
      </p:sp>
      <p:pic>
        <p:nvPicPr>
          <p:cNvPr id="7" name="Picture 6" descr="Screen Shot 2014-10-29 at 6.29.45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24079"/>
            <a:ext cx="9144000" cy="25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6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Pasul</a:t>
            </a:r>
            <a:r>
              <a:rPr lang="en-US" dirty="0"/>
              <a:t> 2B: Altern</a:t>
            </a:r>
            <a:r>
              <a:rPr lang="ro-RO" dirty="0"/>
              <a:t>ează Mișcarea un anumit număr de grade și detectarea blocajelor</a:t>
            </a:r>
            <a:endParaRPr lang="en-US" dirty="0"/>
          </a:p>
        </p:txBody>
      </p:sp>
      <p:pic>
        <p:nvPicPr>
          <p:cNvPr id="7" name="Picture 6" descr="Screen Shot 2014-10-29 at 6.30.1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00"/>
            <a:ext cx="9144000" cy="3664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8208" y="4823343"/>
            <a:ext cx="1331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Aceste block-uri sunt doar ptr video.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6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o-RO" dirty="0">
                <a:solidFill>
                  <a:srgbClr val="FF0000"/>
                </a:solidFill>
              </a:rPr>
              <a:t>Ce este blocajul</a:t>
            </a:r>
            <a:r>
              <a:rPr lang="en-US" dirty="0">
                <a:solidFill>
                  <a:srgbClr val="FF0000"/>
                </a:solidFill>
              </a:rPr>
              <a:t>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ro-RO" dirty="0"/>
              <a:t>Răspuns</a:t>
            </a:r>
            <a:r>
              <a:rPr lang="en-US" dirty="0"/>
              <a:t>. </a:t>
            </a:r>
            <a:r>
              <a:rPr lang="ro-RO" dirty="0"/>
              <a:t>Motorul se blochează în execuție, nu reușete să termine mișcarea din diverse motive de cele mai multe ori mecanice și programul nu se mai mișcă la block-ul următor.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solidFill>
                  <a:srgbClr val="FF0000"/>
                </a:solidFill>
              </a:rPr>
              <a:t>De ce este detectarea blocajului utilă</a:t>
            </a:r>
            <a:r>
              <a:rPr lang="en-US" dirty="0">
                <a:solidFill>
                  <a:srgbClr val="FF0000"/>
                </a:solidFill>
              </a:rPr>
              <a:t>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ro-RO" dirty="0"/>
              <a:t>Răspuns</a:t>
            </a:r>
            <a:r>
              <a:rPr lang="en-US" dirty="0"/>
              <a:t>. </a:t>
            </a:r>
            <a:r>
              <a:rPr lang="ro-RO" dirty="0"/>
              <a:t>Când robotul se blochează, programul renunță la block-ul respectiv din cod, unde motorul s-a blocat și se mută la block-ul următor al codului.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Ghid de discuții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9452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2848</TotalTime>
  <Words>644</Words>
  <Application>Microsoft Office PowerPoint</Application>
  <PresentationFormat>On-screen Show (4:3)</PresentationFormat>
  <Paragraphs>48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Helvetica Neue</vt:lpstr>
      <vt:lpstr>Wingdings</vt:lpstr>
      <vt:lpstr>advanced</vt:lpstr>
      <vt:lpstr>Detectarea blocajelor</vt:lpstr>
      <vt:lpstr>Obiectivele lecției</vt:lpstr>
      <vt:lpstr>Ce este detectarea blocajelor și de ce o folosim? </vt:lpstr>
      <vt:lpstr>Comanda Move Degrees vs. Move Seconds</vt:lpstr>
      <vt:lpstr>Cerințe</vt:lpstr>
      <vt:lpstr>Pasul 1: Mișcarea până la blocaj</vt:lpstr>
      <vt:lpstr>Pasul 2A: Mișcarea pe număr de grade + Detectarea blocajului</vt:lpstr>
      <vt:lpstr>Pasul 2B: Alternează Mișcarea un anumit număr de grade și detectarea blocajelor</vt:lpstr>
      <vt:lpstr>Ghid de discuții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Stall Detection</dc:title>
  <cp:lastModifiedBy>Adnim</cp:lastModifiedBy>
  <cp:revision>31</cp:revision>
  <dcterms:created xsi:type="dcterms:W3CDTF">2014-10-28T21:59:38Z</dcterms:created>
  <dcterms:modified xsi:type="dcterms:W3CDTF">2023-09-18T20:21:57Z</dcterms:modified>
</cp:coreProperties>
</file>